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>
  <p:sldMasterIdLst>
    <p:sldMasterId id="2147483664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193" autoAdjust="0"/>
    <p:restoredTop sz="97248" autoAdjust="0"/>
  </p:normalViewPr>
  <p:slideViewPr>
    <p:cSldViewPr snapToGrid="0" snapToObjects="1">
      <p:cViewPr varScale="1">
        <p:scale>
          <a:sx n="100" d="100"/>
          <a:sy n="100" d="100"/>
        </p:scale>
        <p:origin x="1962" y="108"/>
      </p:cViewPr>
      <p:guideLst>
        <p:guide orient="horz"/>
        <p:guide pos="2880"/>
        <p:guide pos="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6F29BFC4-634C-47D7-AF53-BABE3902A6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GB" altLang="ko-KR"/>
              <a:t>Click to edit Master text styles</a:t>
            </a:r>
            <a:endParaRPr lang="en-GB" altLang="ko-KR"/>
          </a:p>
          <a:p>
            <a:pPr lvl="1">
              <a:defRPr/>
            </a:pPr>
            <a:r>
              <a:rPr lang="en-GB" altLang="ko-KR"/>
              <a:t>Second level</a:t>
            </a:r>
            <a:endParaRPr lang="en-GB" altLang="ko-KR"/>
          </a:p>
          <a:p>
            <a:pPr lvl="2">
              <a:defRPr/>
            </a:pPr>
            <a:r>
              <a:rPr lang="en-GB" altLang="ko-KR"/>
              <a:t>Third level</a:t>
            </a:r>
            <a:endParaRPr lang="en-GB" altLang="ko-KR"/>
          </a:p>
          <a:p>
            <a:pPr lvl="3">
              <a:defRPr/>
            </a:pPr>
            <a:r>
              <a:rPr lang="en-GB" altLang="ko-KR"/>
              <a:t>Fourth level</a:t>
            </a:r>
            <a:endParaRPr lang="en-GB" altLang="ko-KR"/>
          </a:p>
          <a:p>
            <a:pPr lvl="4">
              <a:defRPr/>
            </a:pPr>
            <a:r>
              <a:rPr lang="en-GB" altLang="ko-KR"/>
              <a:t>Fifth level</a:t>
            </a:r>
            <a:endParaRPr lang="en-GB" altLang="ko-KR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763" y="4372844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팀 명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잭팟</a:t>
            </a:r>
            <a:r>
              <a:rPr lang="en-US" altLang="ko-KR" sz="2000" dirty="0"/>
              <a:t>777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8E2CE4-AD56-0C78-979C-05D20AC8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19908" cy="55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7B9A55-5379-A578-35BE-058654403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8935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BC5904-F4B7-78F3-C695-5FCFA4C2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3"/>
            <a:ext cx="8889356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8A8D36-8587-B856-E8D1-A03F2351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2"/>
            <a:ext cx="8889356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7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FA555B-9DC0-A8A1-3AF2-F8A73AD0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" y="796563"/>
            <a:ext cx="8935654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BF94D5-22A2-A9CC-A9F8-5B41B61C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2" y="796563"/>
            <a:ext cx="884189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70179E-8FAA-54F6-F26F-BA4C0868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96563"/>
            <a:ext cx="8900932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5E5C7B-EFB2-5A04-4FCA-B87F0223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66206" cy="55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034BC4-A018-AC59-6A72-1C2B48D60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796563"/>
            <a:ext cx="8935655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01DD3-D9A7-A5B8-41F6-A76DD9FA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" y="796563"/>
            <a:ext cx="8970381" cy="54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825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변경 이력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</p:nvPr>
        </p:nvGraphicFramePr>
        <p:xfrm>
          <a:off x="280988" y="1025525"/>
          <a:ext cx="8581547" cy="1936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/>
                <a:gridCol w="2145506"/>
                <a:gridCol w="2145029"/>
                <a:gridCol w="2145506"/>
              </a:tblGrid>
              <a:tr h="3708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일자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2022.05.27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1.0.1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앞단 뒷단 설계서 통합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전체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2022.06.01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1.0.2</a:t>
                      </a:r>
                      <a:endParaRPr lang="en-US" altLang="ko-KR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최가나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CA7578-F121-B678-6B53-1030E225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6" y="796562"/>
            <a:ext cx="8831482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CD646A-04F4-E594-6310-3509E2A0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796562"/>
            <a:ext cx="8819908" cy="55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4290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95" y="986828"/>
            <a:ext cx="8908610" cy="5323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회원가입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로그인</a:t>
            </a:r>
            <a:endParaRPr lang="en-US" altLang="ko-KR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3309"/>
            <a:ext cx="9144000" cy="471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9F23E-EAA1-5FF4-19AA-51EB1ED4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0" y="950554"/>
            <a:ext cx="8790915" cy="5359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회원정보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376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61F6A-7649-7BE0-E2C3-62224E476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5" y="950554"/>
            <a:ext cx="8827129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전체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61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8BBDEF-A704-0BC6-168A-48F91FE0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950554"/>
            <a:ext cx="8908610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651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337BC-DF9B-A2B0-3E31-E272B8A0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0" y="823886"/>
            <a:ext cx="8745647" cy="5513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174814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등록</a:t>
            </a:r>
            <a:endParaRPr lang="en-US" altLang="ko-KR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680" y="1104482"/>
            <a:ext cx="8390641" cy="5107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42167-DD9A-4806-A6A8-B6760CB88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016558"/>
            <a:ext cx="8827129" cy="532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593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00698-39CD-F62D-0D3C-AFC270BA530C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FrontEnd</a:t>
            </a:r>
            <a:r>
              <a:rPr lang="en-US" altLang="ko-KR" dirty="0"/>
              <a:t>&gt; Class Diagram/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245567-0CF1-B7FF-29CE-73200F4B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104482"/>
            <a:ext cx="8908609" cy="52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5334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수정</a:t>
            </a:r>
            <a:endParaRPr lang="en-US" altLang="ko-KR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573" y="1201674"/>
            <a:ext cx="7450853" cy="5412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database </a:t>
            </a:r>
            <a:r>
              <a:rPr lang="en-US" altLang="ko-KR" dirty="0" err="1"/>
              <a:t>erd</a:t>
            </a:r>
            <a:endParaRPr lang="en-US" altLang="ko-KR" dirty="0"/>
          </a:p>
        </p:txBody>
      </p:sp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F3A59B1-EB23-E1C1-A6B7-5BC581B5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288"/>
            <a:ext cx="9144000" cy="27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5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3D934-CEA7-26E4-F6BE-D185A3D9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771418"/>
            <a:ext cx="588727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7F820D-6CF4-5D21-6037-E170B11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17" y="1234275"/>
            <a:ext cx="584916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5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8A973-6C08-5110-9B21-CA983E3A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64" y="1374345"/>
            <a:ext cx="545858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40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잭팟</a:t>
            </a:r>
            <a:r>
              <a:rPr lang="en-US" altLang="ko-KR" dirty="0"/>
              <a:t>777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회원정보조회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44963-0E5E-045B-4D22-1723B66E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09175"/>
            <a:ext cx="5246758" cy="53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8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6D598-FDC9-E4B1-3FE6-1620AEFE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02" y="1060045"/>
            <a:ext cx="590632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9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677C8-2EB6-7001-4964-50A5C79C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2" y="1217916"/>
            <a:ext cx="4658870" cy="51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7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E16BD-F498-03B3-3F6E-8226BB88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234736"/>
            <a:ext cx="5416142" cy="48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1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등록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3E513D-8DED-EF4D-08B7-27EE170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11" y="1104482"/>
            <a:ext cx="610637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065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전체</a:t>
            </a:r>
            <a:endParaRPr lang="en-US" altLang="ko-KR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79549"/>
            <a:ext cx="9144000" cy="389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6C44D-4BA8-EBE5-C448-E3389D9F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72" y="1161332"/>
            <a:ext cx="5040729" cy="5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3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A49C5-E49A-EF95-C508-1323BEB1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64415"/>
            <a:ext cx="5284193" cy="51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9657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유저 부분</a:t>
            </a:r>
            <a:endParaRPr lang="en-US" altLang="ko-KR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04482"/>
            <a:ext cx="9144000" cy="5097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옷 관리 부분</a:t>
            </a:r>
            <a:endParaRPr lang="en-US" altLang="ko-KR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307244"/>
            <a:ext cx="9144000" cy="46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724A2-B3CB-CFBD-8233-D7111DE9542A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예외처리 부분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F7268E-9FA0-8CE1-3317-438D65C6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1475674"/>
            <a:ext cx="8917663" cy="44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FCD16-B712-8FBE-8A99-0E356DB4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796704"/>
            <a:ext cx="890860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6526-255B-3FC8-6BE6-4C04D2A7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796563"/>
            <a:ext cx="8924081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845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SMU SELab</ep:Company>
  <ep:Words>438</ep:Words>
  <ep:PresentationFormat>화면 슬라이드 쇼(4:3)</ep:PresentationFormat>
  <ep:Paragraphs>185</ep:Paragraphs>
  <ep:Slides>41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ep:HeadingPairs>
  <ep:TitlesOfParts>
    <vt:vector size="42" baseType="lpstr">
      <vt:lpstr>07 Template</vt:lpstr>
      <vt:lpstr>Class 설계서</vt:lpstr>
      <vt:lpstr>변경 이력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2011-02-22T01:37:12.000</dcterms:created>
  <dc:creator>JackyDo</dc:creator>
  <cp:lastModifiedBy>Choi ga na</cp:lastModifiedBy>
  <dcterms:modified xsi:type="dcterms:W3CDTF">2022-06-01T06:56:02.276</dcterms:modified>
  <cp:revision>526</cp:revision>
  <dc:title>슬라이드 1</dc:title>
  <cp:version/>
</cp:coreProperties>
</file>